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9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8" autoAdjust="0"/>
    <p:restoredTop sz="94660"/>
  </p:normalViewPr>
  <p:slideViewPr>
    <p:cSldViewPr>
      <p:cViewPr varScale="1">
        <p:scale>
          <a:sx n="106" d="100"/>
          <a:sy n="10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2DE102-9EF6-439C-A167-4B10B6DE4707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83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Donghue</a:t>
            </a:r>
            <a:r>
              <a:rPr lang="zh-TW" altLang="en-US" dirty="0" smtClean="0"/>
              <a:t>等的四種知識管理方式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03350" y="1196975"/>
            <a:ext cx="6121400" cy="5060950"/>
            <a:chOff x="884" y="754"/>
            <a:chExt cx="3856" cy="3188"/>
          </a:xfrm>
        </p:grpSpPr>
        <p:pic>
          <p:nvPicPr>
            <p:cNvPr id="24576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84" y="754"/>
              <a:ext cx="3856" cy="3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766" name="Rectangle 4"/>
            <p:cNvSpPr>
              <a:spLocks noChangeArrowheads="1"/>
            </p:cNvSpPr>
            <p:nvPr/>
          </p:nvSpPr>
          <p:spPr bwMode="auto">
            <a:xfrm>
              <a:off x="1474" y="3566"/>
              <a:ext cx="2449" cy="13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</TotalTime>
  <Words>9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Donghue等的四種知識管理方式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知識建立</dc:title>
  <dc:creator>Your User Name</dc:creator>
  <cp:lastModifiedBy>AACSB</cp:lastModifiedBy>
  <cp:revision>8</cp:revision>
  <dcterms:created xsi:type="dcterms:W3CDTF">2010-07-14T02:20:54Z</dcterms:created>
  <dcterms:modified xsi:type="dcterms:W3CDTF">2013-11-08T09:30:19Z</dcterms:modified>
</cp:coreProperties>
</file>